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56" r:id="rId3"/>
    <p:sldId id="267" r:id="rId4"/>
    <p:sldId id="257" r:id="rId5"/>
    <p:sldId id="268" r:id="rId6"/>
    <p:sldId id="269" r:id="rId7"/>
    <p:sldId id="270" r:id="rId8"/>
    <p:sldId id="271" r:id="rId9"/>
    <p:sldId id="272" r:id="rId10"/>
    <p:sldId id="273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3242624"/>
        <c:axId val="43244160"/>
      </c:barChart>
      <c:catAx>
        <c:axId val="4324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3244160"/>
        <c:crosses val="autoZero"/>
        <c:auto val="1"/>
        <c:lblAlgn val="ctr"/>
        <c:lblOffset val="100"/>
        <c:noMultiLvlLbl val="0"/>
      </c:catAx>
      <c:valAx>
        <c:axId val="43244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242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process4" loCatId="process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1888A7B-1E89-45E6-84F4-EF92B26189CD}">
      <dgm:prSet phldrT="[Text]"/>
      <dgm:spPr/>
      <dgm:t>
        <a:bodyPr/>
        <a:lstStyle/>
        <a:p>
          <a:pPr algn="ctr" defTabSz="914400">
            <a:buNone/>
          </a:pPr>
          <a:r>
            <a:rPr lang="fr-FR" noProof="0" dirty="0" smtClean="0"/>
            <a:t>Titre étape</a:t>
          </a:r>
          <a:r>
            <a:rPr lang="en-US" dirty="0"/>
            <a:t> 1</a:t>
          </a:r>
        </a:p>
      </dgm:t>
    </dgm:pt>
    <dgm:pt modelId="{6043087E-917B-44BC-97F8-41385FD50DC3}" type="parTrans" cxnId="{5376348D-4465-4E2E-9DB8-EA1F5276717B}">
      <dgm:prSet/>
      <dgm:spPr/>
      <dgm:t>
        <a:bodyPr/>
        <a:lstStyle/>
        <a:p>
          <a:endParaRPr lang="en-US"/>
        </a:p>
      </dgm:t>
    </dgm:pt>
    <dgm:pt modelId="{438F37F5-E676-4BB5-A241-95D895E1B43F}" type="sibTrans" cxnId="{5376348D-4465-4E2E-9DB8-EA1F5276717B}">
      <dgm:prSet/>
      <dgm:spPr/>
      <dgm:t>
        <a:bodyPr/>
        <a:lstStyle/>
        <a:p>
          <a:endParaRPr lang="en-US"/>
        </a:p>
      </dgm:t>
    </dgm:pt>
    <dgm:pt modelId="{712EDDD5-F1C9-457B-A81D-F94868058B44}">
      <dgm:prSet phldrT="[Text]"/>
      <dgm:spPr/>
      <dgm:t>
        <a:bodyPr/>
        <a:lstStyle/>
        <a:p>
          <a:pPr algn="ctr" defTabSz="914400">
            <a:buNone/>
          </a:pPr>
          <a:r>
            <a:rPr lang="fr-FR" noProof="0" dirty="0" smtClean="0"/>
            <a:t>Titre étape 2</a:t>
          </a:r>
          <a:endParaRPr lang="fr-FR" noProof="0" dirty="0"/>
        </a:p>
      </dgm:t>
    </dgm:pt>
    <dgm:pt modelId="{5E2CC1CB-7E12-4298-9BE5-B8F6683E4161}" type="parTrans" cxnId="{392AE56A-6939-469F-BFEC-2DEEC6ABC100}">
      <dgm:prSet/>
      <dgm:spPr/>
      <dgm:t>
        <a:bodyPr/>
        <a:lstStyle/>
        <a:p>
          <a:endParaRPr lang="en-US"/>
        </a:p>
      </dgm:t>
    </dgm:pt>
    <dgm:pt modelId="{630DB5C2-135D-425B-B7D5-1F5FFE12BF3B}" type="sibTrans" cxnId="{392AE56A-6939-469F-BFEC-2DEEC6ABC100}">
      <dgm:prSet/>
      <dgm:spPr/>
      <dgm:t>
        <a:bodyPr/>
        <a:lstStyle/>
        <a:p>
          <a:endParaRPr lang="en-US"/>
        </a:p>
      </dgm:t>
    </dgm:pt>
    <dgm:pt modelId="{356F6FEF-38C8-437A-8562-86A5ED3F5885}">
      <dgm:prSet phldrT="[Text]"/>
      <dgm:spPr/>
      <dgm:t>
        <a:bodyPr/>
        <a:lstStyle/>
        <a:p>
          <a:pPr algn="ctr" defTabSz="914400">
            <a:buNone/>
          </a:pPr>
          <a:r>
            <a:rPr lang="fr-FR" noProof="0" dirty="0" smtClean="0"/>
            <a:t>Titre étape 3</a:t>
          </a:r>
          <a:endParaRPr lang="fr-FR" noProof="0" dirty="0"/>
        </a:p>
      </dgm:t>
    </dgm:pt>
    <dgm:pt modelId="{BD9B34C9-939F-47F5-A040-1B30C9EEA310}" type="parTrans" cxnId="{8247D1A2-555D-4B39-B44D-5F2B5AE64242}">
      <dgm:prSet/>
      <dgm:spPr/>
      <dgm:t>
        <a:bodyPr/>
        <a:lstStyle/>
        <a:p>
          <a:endParaRPr lang="en-US"/>
        </a:p>
      </dgm:t>
    </dgm:pt>
    <dgm:pt modelId="{665399A3-A410-4656-8F7E-3FAB641DE891}" type="sibTrans" cxnId="{8247D1A2-555D-4B39-B44D-5F2B5AE64242}">
      <dgm:prSet/>
      <dgm:spPr/>
      <dgm:t>
        <a:bodyPr/>
        <a:lstStyle/>
        <a:p>
          <a:endParaRPr lang="en-US"/>
        </a:p>
      </dgm:t>
    </dgm:pt>
    <dgm:pt modelId="{640CA9BD-09C1-4472-8DAC-0F150EC5E678}">
      <dgm:prSet phldrT="[Text]"/>
      <dgm:spPr/>
      <dgm:t>
        <a:bodyPr/>
        <a:lstStyle/>
        <a:p>
          <a:pPr algn="ctr" defTabSz="914400">
            <a:buNone/>
          </a:pPr>
          <a:r>
            <a:rPr lang="fr-FR" noProof="0" dirty="0" smtClean="0"/>
            <a:t>Titre étape 4</a:t>
          </a:r>
          <a:endParaRPr lang="fr-FR" noProof="0" dirty="0"/>
        </a:p>
      </dgm:t>
    </dgm:pt>
    <dgm:pt modelId="{90609DF7-843B-4BEF-A3B5-89270E6B0951}" type="parTrans" cxnId="{957C551D-31A8-4286-A3AE-C5928DB663CE}">
      <dgm:prSet/>
      <dgm:spPr/>
      <dgm:t>
        <a:bodyPr/>
        <a:lstStyle/>
        <a:p>
          <a:endParaRPr lang="en-US"/>
        </a:p>
      </dgm:t>
    </dgm:pt>
    <dgm:pt modelId="{67B503AA-82FD-4AA4-8357-3D8B59D6160B}" type="sibTrans" cxnId="{957C551D-31A8-4286-A3AE-C5928DB663CE}">
      <dgm:prSet/>
      <dgm:spPr/>
      <dgm:t>
        <a:bodyPr/>
        <a:lstStyle/>
        <a:p>
          <a:endParaRPr lang="en-US"/>
        </a:p>
      </dgm:t>
    </dgm:pt>
    <dgm:pt modelId="{812F39FC-2D1E-4DD1-A1A6-C7F9287A4AAB}" type="pres">
      <dgm:prSet presAssocID="{2EFB202A-8611-4DDC-831D-D12EB67B6CF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682CE3-81F4-4BEA-B13D-10C7017D8387}" type="pres">
      <dgm:prSet presAssocID="{640CA9BD-09C1-4472-8DAC-0F150EC5E678}" presName="boxAndChildren" presStyleCnt="0"/>
      <dgm:spPr/>
    </dgm:pt>
    <dgm:pt modelId="{325B9957-E809-4285-A870-20AA1AEAA8D7}" type="pres">
      <dgm:prSet presAssocID="{640CA9BD-09C1-4472-8DAC-0F150EC5E678}" presName="parentTextBox" presStyleLbl="node1" presStyleIdx="0" presStyleCnt="4"/>
      <dgm:spPr/>
      <dgm:t>
        <a:bodyPr/>
        <a:lstStyle/>
        <a:p>
          <a:endParaRPr lang="en-US"/>
        </a:p>
      </dgm:t>
    </dgm:pt>
    <dgm:pt modelId="{2AB5853F-AA77-4431-82DF-105CEB2E1424}" type="pres">
      <dgm:prSet presAssocID="{665399A3-A410-4656-8F7E-3FAB641DE891}" presName="sp" presStyleCnt="0"/>
      <dgm:spPr/>
    </dgm:pt>
    <dgm:pt modelId="{EC667030-4855-4843-9717-7DF08446AEB5}" type="pres">
      <dgm:prSet presAssocID="{356F6FEF-38C8-437A-8562-86A5ED3F5885}" presName="arrowAndChildren" presStyleCnt="0"/>
      <dgm:spPr/>
    </dgm:pt>
    <dgm:pt modelId="{C830B7C4-5210-41AC-A88B-BECF7607C1E5}" type="pres">
      <dgm:prSet presAssocID="{356F6FEF-38C8-437A-8562-86A5ED3F5885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7FB80134-CA62-4591-A6BE-C119FEAC14B6}" type="pres">
      <dgm:prSet presAssocID="{630DB5C2-135D-425B-B7D5-1F5FFE12BF3B}" presName="sp" presStyleCnt="0"/>
      <dgm:spPr/>
    </dgm:pt>
    <dgm:pt modelId="{C4866045-B43B-429F-851C-E58098BA6DB8}" type="pres">
      <dgm:prSet presAssocID="{712EDDD5-F1C9-457B-A81D-F94868058B44}" presName="arrowAndChildren" presStyleCnt="0"/>
      <dgm:spPr/>
    </dgm:pt>
    <dgm:pt modelId="{D5473CBC-EEC3-408A-B4A6-07882F253A8B}" type="pres">
      <dgm:prSet presAssocID="{712EDDD5-F1C9-457B-A81D-F94868058B44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FE4F3FD3-FEDA-44E5-9944-1FF6BBD0F9E2}" type="pres">
      <dgm:prSet presAssocID="{438F37F5-E676-4BB5-A241-95D895E1B43F}" presName="sp" presStyleCnt="0"/>
      <dgm:spPr/>
    </dgm:pt>
    <dgm:pt modelId="{1C274FFF-1754-4900-887F-DFF5156E0B8D}" type="pres">
      <dgm:prSet presAssocID="{11888A7B-1E89-45E6-84F4-EF92B26189CD}" presName="arrowAndChildren" presStyleCnt="0"/>
      <dgm:spPr/>
    </dgm:pt>
    <dgm:pt modelId="{32FA43B7-34B4-4881-9A79-E3EDEC9D4CBF}" type="pres">
      <dgm:prSet presAssocID="{11888A7B-1E89-45E6-84F4-EF92B26189CD}" presName="parentTextArrow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957C551D-31A8-4286-A3AE-C5928DB663CE}" srcId="{2EFB202A-8611-4DDC-831D-D12EB67B6CF7}" destId="{640CA9BD-09C1-4472-8DAC-0F150EC5E678}" srcOrd="3" destOrd="0" parTransId="{90609DF7-843B-4BEF-A3B5-89270E6B0951}" sibTransId="{67B503AA-82FD-4AA4-8357-3D8B59D6160B}"/>
    <dgm:cxn modelId="{4D111F6B-0B5C-40A7-BA86-973E36B2D8F2}" type="presOf" srcId="{712EDDD5-F1C9-457B-A81D-F94868058B44}" destId="{D5473CBC-EEC3-408A-B4A6-07882F253A8B}" srcOrd="0" destOrd="0" presId="urn:microsoft.com/office/officeart/2005/8/layout/process4"/>
    <dgm:cxn modelId="{AAE8F060-3E29-4C68-9A74-089916E04D67}" type="presOf" srcId="{356F6FEF-38C8-437A-8562-86A5ED3F5885}" destId="{C830B7C4-5210-41AC-A88B-BECF7607C1E5}" srcOrd="0" destOrd="0" presId="urn:microsoft.com/office/officeart/2005/8/layout/process4"/>
    <dgm:cxn modelId="{B2E3875C-D3F8-41A4-A6EA-DD49F61576A0}" type="presOf" srcId="{11888A7B-1E89-45E6-84F4-EF92B26189CD}" destId="{32FA43B7-34B4-4881-9A79-E3EDEC9D4CBF}" srcOrd="0" destOrd="0" presId="urn:microsoft.com/office/officeart/2005/8/layout/process4"/>
    <dgm:cxn modelId="{8247D1A2-555D-4B39-B44D-5F2B5AE64242}" srcId="{2EFB202A-8611-4DDC-831D-D12EB67B6CF7}" destId="{356F6FEF-38C8-437A-8562-86A5ED3F5885}" srcOrd="2" destOrd="0" parTransId="{BD9B34C9-939F-47F5-A040-1B30C9EEA310}" sibTransId="{665399A3-A410-4656-8F7E-3FAB641DE891}"/>
    <dgm:cxn modelId="{79EE9E02-BFF5-41D3-86F8-33470970BFCE}" type="presOf" srcId="{2EFB202A-8611-4DDC-831D-D12EB67B6CF7}" destId="{812F39FC-2D1E-4DD1-A1A6-C7F9287A4AAB}" srcOrd="0" destOrd="0" presId="urn:microsoft.com/office/officeart/2005/8/layout/process4"/>
    <dgm:cxn modelId="{392AE56A-6939-469F-BFEC-2DEEC6ABC100}" srcId="{2EFB202A-8611-4DDC-831D-D12EB67B6CF7}" destId="{712EDDD5-F1C9-457B-A81D-F94868058B44}" srcOrd="1" destOrd="0" parTransId="{5E2CC1CB-7E12-4298-9BE5-B8F6683E4161}" sibTransId="{630DB5C2-135D-425B-B7D5-1F5FFE12BF3B}"/>
    <dgm:cxn modelId="{5376348D-4465-4E2E-9DB8-EA1F5276717B}" srcId="{2EFB202A-8611-4DDC-831D-D12EB67B6CF7}" destId="{11888A7B-1E89-45E6-84F4-EF92B26189CD}" srcOrd="0" destOrd="0" parTransId="{6043087E-917B-44BC-97F8-41385FD50DC3}" sibTransId="{438F37F5-E676-4BB5-A241-95D895E1B43F}"/>
    <dgm:cxn modelId="{67067571-6170-41AF-87A3-FB3B609D9CEA}" type="presOf" srcId="{640CA9BD-09C1-4472-8DAC-0F150EC5E678}" destId="{325B9957-E809-4285-A870-20AA1AEAA8D7}" srcOrd="0" destOrd="0" presId="urn:microsoft.com/office/officeart/2005/8/layout/process4"/>
    <dgm:cxn modelId="{5678914C-8F14-4F79-9116-C33CBC8B70E7}" type="presParOf" srcId="{812F39FC-2D1E-4DD1-A1A6-C7F9287A4AAB}" destId="{C1682CE3-81F4-4BEA-B13D-10C7017D8387}" srcOrd="0" destOrd="0" presId="urn:microsoft.com/office/officeart/2005/8/layout/process4"/>
    <dgm:cxn modelId="{B75DEEE2-790E-400B-832F-7C2526EFEEFC}" type="presParOf" srcId="{C1682CE3-81F4-4BEA-B13D-10C7017D8387}" destId="{325B9957-E809-4285-A870-20AA1AEAA8D7}" srcOrd="0" destOrd="0" presId="urn:microsoft.com/office/officeart/2005/8/layout/process4"/>
    <dgm:cxn modelId="{6FA0FB88-FED5-4DA9-8FB7-49F6DEA20B1D}" type="presParOf" srcId="{812F39FC-2D1E-4DD1-A1A6-C7F9287A4AAB}" destId="{2AB5853F-AA77-4431-82DF-105CEB2E1424}" srcOrd="1" destOrd="0" presId="urn:microsoft.com/office/officeart/2005/8/layout/process4"/>
    <dgm:cxn modelId="{52F7A226-0BC5-4418-B1BB-E2FD5547F031}" type="presParOf" srcId="{812F39FC-2D1E-4DD1-A1A6-C7F9287A4AAB}" destId="{EC667030-4855-4843-9717-7DF08446AEB5}" srcOrd="2" destOrd="0" presId="urn:microsoft.com/office/officeart/2005/8/layout/process4"/>
    <dgm:cxn modelId="{B3DA9F18-ADDC-4C31-BFC3-7AFA3D398C18}" type="presParOf" srcId="{EC667030-4855-4843-9717-7DF08446AEB5}" destId="{C830B7C4-5210-41AC-A88B-BECF7607C1E5}" srcOrd="0" destOrd="0" presId="urn:microsoft.com/office/officeart/2005/8/layout/process4"/>
    <dgm:cxn modelId="{6D5A561E-9AED-4BD0-B61C-B210C294197C}" type="presParOf" srcId="{812F39FC-2D1E-4DD1-A1A6-C7F9287A4AAB}" destId="{7FB80134-CA62-4591-A6BE-C119FEAC14B6}" srcOrd="3" destOrd="0" presId="urn:microsoft.com/office/officeart/2005/8/layout/process4"/>
    <dgm:cxn modelId="{8AA3D574-35B2-4F26-9753-43647056D5BB}" type="presParOf" srcId="{812F39FC-2D1E-4DD1-A1A6-C7F9287A4AAB}" destId="{C4866045-B43B-429F-851C-E58098BA6DB8}" srcOrd="4" destOrd="0" presId="urn:microsoft.com/office/officeart/2005/8/layout/process4"/>
    <dgm:cxn modelId="{8142E2F1-4232-4A86-BD16-A2EE21EFADF1}" type="presParOf" srcId="{C4866045-B43B-429F-851C-E58098BA6DB8}" destId="{D5473CBC-EEC3-408A-B4A6-07882F253A8B}" srcOrd="0" destOrd="0" presId="urn:microsoft.com/office/officeart/2005/8/layout/process4"/>
    <dgm:cxn modelId="{F78D174D-E461-4213-AEEB-72932703ABFC}" type="presParOf" srcId="{812F39FC-2D1E-4DD1-A1A6-C7F9287A4AAB}" destId="{FE4F3FD3-FEDA-44E5-9944-1FF6BBD0F9E2}" srcOrd="5" destOrd="0" presId="urn:microsoft.com/office/officeart/2005/8/layout/process4"/>
    <dgm:cxn modelId="{D11F7181-D05C-4ACC-A34B-6E9511FBE167}" type="presParOf" srcId="{812F39FC-2D1E-4DD1-A1A6-C7F9287A4AAB}" destId="{1C274FFF-1754-4900-887F-DFF5156E0B8D}" srcOrd="6" destOrd="0" presId="urn:microsoft.com/office/officeart/2005/8/layout/process4"/>
    <dgm:cxn modelId="{36469A82-1901-415F-8126-6D77E61422EC}" type="presParOf" srcId="{1C274FFF-1754-4900-887F-DFF5156E0B8D}" destId="{32FA43B7-34B4-4881-9A79-E3EDEC9D4CB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2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8201" y="4150166"/>
            <a:ext cx="10515598" cy="1043363"/>
          </a:xfrm>
        </p:spPr>
        <p:txBody>
          <a:bodyPr bIns="0" anchor="b" anchorCtr="0">
            <a:normAutofit/>
          </a:bodyPr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fr-FR" sz="7200" b="0" i="0" noProof="1" smtClean="0">
                <a:solidFill>
                  <a:schemeClr val="tx1"/>
                </a:solidFill>
                <a:latin typeface="Deutsch Gothic" pitchFamily="2" charset="0"/>
              </a:rPr>
              <a:t>Machiavel</a:t>
            </a:r>
            <a:r>
              <a:rPr lang="fr-FR" sz="6600" b="0" i="0" noProof="1" smtClean="0">
                <a:solidFill>
                  <a:schemeClr val="tx1"/>
                </a:solidFill>
                <a:latin typeface="Deutsch Gothic" pitchFamily="2" charset="0"/>
              </a:rPr>
              <a:t> Fantasy</a:t>
            </a:r>
            <a:endParaRPr lang="fr-FR" sz="6600" b="0" i="0" noProof="1">
              <a:solidFill>
                <a:schemeClr val="tx1"/>
              </a:solidFill>
              <a:latin typeface="Deutsch Gothic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6265911" cy="474836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fr-FR" noProof="1" smtClean="0">
                <a:solidFill>
                  <a:srgbClr val="B2D0B4"/>
                </a:solidFill>
              </a:rPr>
              <a:t>Site internet et panneau </a:t>
            </a:r>
            <a:r>
              <a:rPr lang="fr-FR" noProof="1" smtClean="0">
                <a:solidFill>
                  <a:srgbClr val="B2D0B4"/>
                </a:solidFill>
              </a:rPr>
              <a:t>d’administration </a:t>
            </a:r>
            <a:endParaRPr lang="fr-FR" sz="2400" b="0" i="0" noProof="1">
              <a:solidFill>
                <a:srgbClr val="B2D0B4"/>
              </a:solidFill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8184232" y="4956228"/>
            <a:ext cx="3744416" cy="75713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noProof="1" smtClean="0">
                <a:solidFill>
                  <a:srgbClr val="B2D0B4"/>
                </a:solidFill>
              </a:rPr>
              <a:t>Par Erik MAILLARD </a:t>
            </a:r>
          </a:p>
          <a:p>
            <a:r>
              <a:rPr lang="fr-FR" noProof="1" smtClean="0">
                <a:solidFill>
                  <a:srgbClr val="B2D0B4"/>
                </a:solidFill>
              </a:rPr>
              <a:t>et Grégoire JONCOUR</a:t>
            </a:r>
            <a:endParaRPr lang="fr-FR" noProof="1">
              <a:solidFill>
                <a:srgbClr val="B2D0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fr-FR" sz="3400" b="0" i="0" dirty="0" smtClean="0">
                <a:solidFill>
                  <a:srgbClr val="B2D0B4"/>
                </a:solidFill>
                <a:latin typeface="Century Schoolbook"/>
                <a:ea typeface="+mj-ea"/>
                <a:cs typeface="+mj-cs"/>
              </a:rPr>
              <a:t>Disposition de titre et de contenu avec graphique</a:t>
            </a:r>
            <a:endParaRPr lang="fr-FR" sz="3400" b="0" i="0" dirty="0">
              <a:solidFill>
                <a:srgbClr val="B2D0B4"/>
              </a:solidFill>
              <a:latin typeface="Century Schoolbook"/>
              <a:ea typeface="+mj-ea"/>
              <a:cs typeface="+mj-cs"/>
            </a:endParaRPr>
          </a:p>
        </p:txBody>
      </p:sp>
      <p:graphicFrame>
        <p:nvGraphicFramePr>
          <p:cNvPr id="6" name="Espace réservé de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947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fr-FR" sz="3400" b="0" i="0" dirty="0" smtClean="0">
                <a:solidFill>
                  <a:srgbClr val="B2D0B4"/>
                </a:solidFill>
                <a:latin typeface="Century Schoolbook"/>
                <a:ea typeface="+mj-ea"/>
                <a:cs typeface="+mj-cs"/>
              </a:rPr>
              <a:t>Disposition de titre et de contenu avec tableau</a:t>
            </a:r>
            <a:endParaRPr lang="fr-FR" sz="3400" b="0" i="0" dirty="0">
              <a:solidFill>
                <a:srgbClr val="B2D0B4"/>
              </a:solidFill>
              <a:latin typeface="Century Schoolbook"/>
              <a:ea typeface="+mj-ea"/>
              <a:cs typeface="+mj-cs"/>
            </a:endParaRPr>
          </a:p>
        </p:txBody>
      </p:sp>
      <p:sp>
        <p:nvSpPr>
          <p:cNvPr id="3" name="Espace réservé de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Première puce ici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Deuxième puce ici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Troisième puce ici</a:t>
            </a:r>
            <a:endParaRPr lang="fr-FR" sz="2000" b="0" i="0" dirty="0">
              <a:solidFill>
                <a:schemeClr val="tx1"/>
              </a:solidFill>
              <a:latin typeface="Century Schoolbook"/>
              <a:ea typeface="+mn-ea"/>
              <a:cs typeface="+mn-cs"/>
            </a:endParaRPr>
          </a:p>
        </p:txBody>
      </p:sp>
      <p:graphicFrame>
        <p:nvGraphicFramePr>
          <p:cNvPr id="5" name="Espace réservé de contenu 4" descr="Exemple de tableau avec 3 colonnes et 4 lignes" title="Tableau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3185196"/>
              </p:ext>
            </p:extLst>
          </p:nvPr>
        </p:nvGraphicFramePr>
        <p:xfrm>
          <a:off x="6324600" y="1825623"/>
          <a:ext cx="5029200" cy="22891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76400"/>
                <a:gridCol w="1676400"/>
                <a:gridCol w="1676400"/>
              </a:tblGrid>
              <a:tr h="57229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Groupe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Groupe </a:t>
                      </a: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fr-BE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 anchor="ctr"/>
                </a:tc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fr-BE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 </a:t>
                      </a: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88</a:t>
                      </a:r>
                      <a:endParaRPr lang="en-US" dirty="0"/>
                    </a:p>
                  </a:txBody>
                  <a:tcPr anchor="ctr"/>
                </a:tc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fr-BE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 </a:t>
                      </a:r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fr-FR" sz="3400" b="0" i="0" noProof="1" smtClean="0">
                <a:solidFill>
                  <a:srgbClr val="B2D0B4"/>
                </a:solidFill>
                <a:latin typeface="Century Schoolbook"/>
                <a:ea typeface="+mj-ea"/>
                <a:cs typeface="+mj-cs"/>
              </a:rPr>
              <a:t>Disposition Deux contenus avec SmartArt</a:t>
            </a:r>
            <a:endParaRPr lang="fr-FR" sz="3400" b="0" i="0" noProof="1">
              <a:solidFill>
                <a:srgbClr val="B2D0B4"/>
              </a:solidFill>
              <a:latin typeface="Century Schoolbook"/>
              <a:ea typeface="+mj-ea"/>
              <a:cs typeface="+mj-cs"/>
            </a:endParaRPr>
          </a:p>
        </p:txBody>
      </p:sp>
      <p:graphicFrame>
        <p:nvGraphicFramePr>
          <p:cNvPr id="6" name="Espace réservé de contenu 5" descr="Processus segmenté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57665585"/>
              </p:ext>
            </p:extLst>
          </p:nvPr>
        </p:nvGraphicFramePr>
        <p:xfrm>
          <a:off x="6324600" y="1825625"/>
          <a:ext cx="5029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e contenu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Première puce ici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Deuxième puce ici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800"/>
              </a:spcBef>
              <a:buClr>
                <a:srgbClr val="B2D0B4"/>
              </a:buClr>
              <a:buFont typeface="Arial"/>
              <a:buChar char="•"/>
            </a:pPr>
            <a:r>
              <a:rPr lang="fr-FR" sz="2000" b="0" i="0" dirty="0" smtClean="0">
                <a:solidFill>
                  <a:schemeClr val="tx1"/>
                </a:solidFill>
                <a:latin typeface="Century Schoolbook"/>
                <a:ea typeface="+mn-ea"/>
                <a:cs typeface="+mn-cs"/>
              </a:rPr>
              <a:t>Troisième puce ici</a:t>
            </a:r>
            <a:endParaRPr lang="fr-FR" sz="2000" b="0" i="0" dirty="0">
              <a:solidFill>
                <a:schemeClr val="tx1"/>
              </a:solidFill>
              <a:latin typeface="Century School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e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43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 contenu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634"/>
          </a:xfrm>
        </p:spPr>
        <p:txBody>
          <a:bodyPr/>
          <a:lstStyle/>
          <a:p>
            <a:r>
              <a:rPr lang="fr-FR" dirty="0" smtClean="0"/>
              <a:t>Définition du projet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Créer un site internet pour l’association </a:t>
            </a:r>
          </a:p>
          <a:p>
            <a:r>
              <a:rPr lang="fr-FR" dirty="0" smtClean="0"/>
              <a:t>Avoir un calendrier évènementiel</a:t>
            </a:r>
          </a:p>
          <a:p>
            <a:r>
              <a:rPr lang="fr-FR" dirty="0" smtClean="0"/>
              <a:t>Liste des jeux triés par catégories</a:t>
            </a:r>
          </a:p>
          <a:p>
            <a:r>
              <a:rPr lang="fr-FR" dirty="0" smtClean="0"/>
              <a:t>Partie forum</a:t>
            </a:r>
          </a:p>
          <a:p>
            <a:r>
              <a:rPr lang="fr-FR" dirty="0" smtClean="0"/>
              <a:t>Partie administration du site pour gérer les jeux, les utilisateurs et le forum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242283"/>
            <a:ext cx="2276861" cy="218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6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63352" y="0"/>
            <a:ext cx="10515600" cy="759618"/>
          </a:xfrm>
        </p:spPr>
        <p:txBody>
          <a:bodyPr/>
          <a:lstStyle/>
          <a:p>
            <a:r>
              <a:rPr lang="fr-FR" dirty="0" smtClean="0"/>
              <a:t>Aspect général du site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855871"/>
            <a:ext cx="9361040" cy="5850650"/>
          </a:xfr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332464"/>
            <a:ext cx="10515600" cy="759618"/>
          </a:xfrm>
        </p:spPr>
        <p:txBody>
          <a:bodyPr/>
          <a:lstStyle/>
          <a:p>
            <a:r>
              <a:rPr lang="fr-FR" dirty="0" smtClean="0"/>
              <a:t>Page d’accueil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347689"/>
            <a:ext cx="8352928" cy="5992584"/>
          </a:xfrm>
        </p:spPr>
      </p:pic>
    </p:spTree>
    <p:extLst>
      <p:ext uri="{BB962C8B-B14F-4D97-AF65-F5344CB8AC3E}">
        <p14:creationId xmlns:p14="http://schemas.microsoft.com/office/powerpoint/2010/main" val="9253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82152"/>
            <a:ext cx="10515600" cy="759618"/>
          </a:xfrm>
        </p:spPr>
        <p:txBody>
          <a:bodyPr/>
          <a:lstStyle/>
          <a:p>
            <a:r>
              <a:rPr lang="fr-FR" dirty="0" smtClean="0"/>
              <a:t>Partie connexion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0" y="1340768"/>
            <a:ext cx="10216420" cy="532105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98" y="1092082"/>
            <a:ext cx="8357938" cy="54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332464"/>
            <a:ext cx="10515600" cy="759618"/>
          </a:xfrm>
        </p:spPr>
        <p:txBody>
          <a:bodyPr/>
          <a:lstStyle/>
          <a:p>
            <a:r>
              <a:rPr lang="fr-FR" dirty="0" smtClean="0"/>
              <a:t>Profil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32464"/>
            <a:ext cx="10007958" cy="6254974"/>
          </a:xfrm>
        </p:spPr>
      </p:pic>
    </p:spTree>
    <p:extLst>
      <p:ext uri="{BB962C8B-B14F-4D97-AF65-F5344CB8AC3E}">
        <p14:creationId xmlns:p14="http://schemas.microsoft.com/office/powerpoint/2010/main" val="2471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agenda et évènements archivés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908720"/>
            <a:ext cx="10220544" cy="553612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908720"/>
            <a:ext cx="10220544" cy="55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jeux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740491"/>
            <a:ext cx="10633408" cy="5759763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83" y="740491"/>
            <a:ext cx="10663058" cy="57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19336" y="-35187"/>
            <a:ext cx="10515600" cy="759618"/>
          </a:xfrm>
        </p:spPr>
        <p:txBody>
          <a:bodyPr/>
          <a:lstStyle/>
          <a:p>
            <a:r>
              <a:rPr lang="fr-FR" dirty="0" smtClean="0"/>
              <a:t>Partie administration du site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4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tySketch_16x9_TP103031008" id="{2A32FCD4-80DA-4735-9EDF-C2021E190DC4}" vid="{D7AA3293-0924-414F-9F94-08F1BCEC35F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39827B5-A90F-45DE-9A48-E01BF3AFC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</Words>
  <Application>Microsoft Office PowerPoint</Application>
  <PresentationFormat>Personnalisé</PresentationFormat>
  <Paragraphs>42</Paragraphs>
  <Slides>18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CITY SKETCH 16X9</vt:lpstr>
      <vt:lpstr>Machiavel Fantasy</vt:lpstr>
      <vt:lpstr>Définition du projet</vt:lpstr>
      <vt:lpstr>Aspect général du site</vt:lpstr>
      <vt:lpstr>Page d’accueil</vt:lpstr>
      <vt:lpstr>Partie connexion</vt:lpstr>
      <vt:lpstr>Profil</vt:lpstr>
      <vt:lpstr>Partie agenda et évènements archivés</vt:lpstr>
      <vt:lpstr>Partie jeux</vt:lpstr>
      <vt:lpstr>Partie administration du site</vt:lpstr>
      <vt:lpstr>Disposition de titre et de contenu avec graphique</vt:lpstr>
      <vt:lpstr>Disposition de titre et de contenu avec tableau</vt:lpstr>
      <vt:lpstr>Disposition Deux contenus avec SmartArt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2015-05-21T14:23:27Z</dcterms:created>
  <dcterms:modified xsi:type="dcterms:W3CDTF">2015-05-21T21:00:48Z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TC030310109991</vt:lpwstr>
  </property>
</Properties>
</file>